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  <p:sldMasterId id="2147483672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1522075" cy="6483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292A"/>
    <a:srgbClr val="B314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300" y="-72"/>
      </p:cViewPr>
      <p:guideLst>
        <p:guide orient="horz" pos="2042"/>
        <p:guide pos="362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-264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8E1D4-869E-ED40-8437-FCE496B5C761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CB537-70AB-AB4E-AAA3-1ADB5473F1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69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4F110-B3B6-0A46-87D6-1599274D299A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F18C-223D-C84D-83E3-75D28D1732E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8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2014538"/>
            <a:ext cx="9794875" cy="1389062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3673475"/>
            <a:ext cx="8064500" cy="1657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F7AEC628-A176-074E-97FA-8FE686A068B7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8CD7013D-3985-7F4B-A6F6-12A331F2747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9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013" y="4538663"/>
            <a:ext cx="6911975" cy="5349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9013" y="579438"/>
            <a:ext cx="6911975" cy="38893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9013" y="5073650"/>
            <a:ext cx="6911975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7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60350"/>
            <a:ext cx="10369550" cy="10795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263" y="1512888"/>
            <a:ext cx="10369550" cy="42783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149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425" y="260350"/>
            <a:ext cx="2592388" cy="5530850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263" y="260350"/>
            <a:ext cx="7624762" cy="5530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4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3600" y="2014538"/>
            <a:ext cx="9794875" cy="1389062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788" y="3673475"/>
            <a:ext cx="8064500" cy="1657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60350"/>
            <a:ext cx="10369550" cy="10795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512888"/>
            <a:ext cx="10369550" cy="42783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5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638" y="4165600"/>
            <a:ext cx="9794875" cy="128746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638" y="2747963"/>
            <a:ext cx="9794875" cy="1417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55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60350"/>
            <a:ext cx="10369550" cy="10795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512888"/>
            <a:ext cx="5108575" cy="42783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7238" y="1512888"/>
            <a:ext cx="5108575" cy="42783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33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60350"/>
            <a:ext cx="10369550" cy="1079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263" y="1450975"/>
            <a:ext cx="5091112" cy="6048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055813"/>
            <a:ext cx="5091112" cy="37353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113" y="1450975"/>
            <a:ext cx="5092700" cy="6048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113" y="2055813"/>
            <a:ext cx="5092700" cy="37353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7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60350"/>
            <a:ext cx="10369550" cy="10795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8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82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3" y="258763"/>
            <a:ext cx="3790950" cy="10985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5325" y="258763"/>
            <a:ext cx="6440488" cy="5532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263" y="1357313"/>
            <a:ext cx="3790950" cy="4433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6263" y="6008688"/>
            <a:ext cx="2687637" cy="346075"/>
          </a:xfrm>
          <a:prstGeom prst="rect">
            <a:avLst/>
          </a:prstGeom>
        </p:spPr>
        <p:txBody>
          <a:bodyPr/>
          <a:lstStyle/>
          <a:p>
            <a:fld id="{03DA211E-CC73-3541-A066-A213F27D0233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37000" y="6008688"/>
            <a:ext cx="3648075" cy="3460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58175" y="6008688"/>
            <a:ext cx="2687638" cy="346075"/>
          </a:xfrm>
          <a:prstGeom prst="rect">
            <a:avLst/>
          </a:prstGeom>
        </p:spPr>
        <p:txBody>
          <a:bodyPr/>
          <a:lstStyle/>
          <a:p>
            <a:fld id="{1B76412C-32C6-3B40-AB6F-BC23FA7C75D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2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eixo\Downloads\Apresentação (6)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1"/>
            <a:ext cx="11522075" cy="648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8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1"/>
            <a:ext cx="8639410" cy="48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205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0587144"/>
      </p:ext>
    </p:extLst>
  </p:cSld>
  <p:clrMapOvr>
    <a:masterClrMapping/>
  </p:clrMapOvr>
</p:sld>
</file>

<file path=ppt/theme/theme1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Personalizados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4" baseType="lpstr">
      <vt:lpstr>8_Custom Design</vt:lpstr>
      <vt:lpstr>1_Custom Design</vt:lpstr>
      <vt:lpstr>Apresentação do PowerPoint</vt:lpstr>
      <vt:lpstr>Apresentação do PowerPoint</vt:lpstr>
    </vt:vector>
  </TitlesOfParts>
  <Company>Desafio Global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Eusébio</dc:creator>
  <cp:lastModifiedBy>Diana Peixoto</cp:lastModifiedBy>
  <cp:revision>11</cp:revision>
  <dcterms:created xsi:type="dcterms:W3CDTF">2022-05-06T11:00:31Z</dcterms:created>
  <dcterms:modified xsi:type="dcterms:W3CDTF">2024-02-06T12:06:39Z</dcterms:modified>
</cp:coreProperties>
</file>